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erriweather"/>
      <p:regular r:id="rId15"/>
    </p:embeddedFon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  <p:embeddedFont>
      <p:font typeface="Merriweath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368748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Introducing the 1337 Marketplace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4281488"/>
            <a:ext cx="741640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Welcome, 1337 students! We present a platform made for you. Connect, trade, and thrive within our exclusive student community. Let's dive in and discover the endless possibilities.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262426"/>
            <a:ext cx="833366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Problem: Unmet Needs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65069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Lack of Focus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283035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 dedicated platform exists for 1337 students. Existing options don't cater to our unique needs.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65069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Inconvenience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283035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Current solutions lack security and convenience. Trading and connecting is difficult within 1337.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572363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Avito and Glovo don't quite cut it for campus life. The perfect solution is needed to connect 1337 students.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1021" y="877967"/>
            <a:ext cx="7594759" cy="138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Solution: A Student-Exclusive Platform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1021" y="2842379"/>
            <a:ext cx="497919" cy="497919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36876" y="2925247"/>
            <a:ext cx="146090" cy="332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6980277" y="2842379"/>
            <a:ext cx="2766655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Buy &amp; Sell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980277" y="3321010"/>
            <a:ext cx="2967514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List and find items, Avito-style. Buy and sell gadgets, books, and accessories.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9128" y="2842379"/>
            <a:ext cx="497919" cy="497919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18790" y="2925247"/>
            <a:ext cx="198596" cy="332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0888385" y="2842379"/>
            <a:ext cx="2766655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Offer Services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888385" y="3321010"/>
            <a:ext cx="2967514" cy="1416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Post or search for services, freelance-style. Get tutoring, coding help, and design work.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61021" y="5207675"/>
            <a:ext cx="497919" cy="497919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16993" y="5290542"/>
            <a:ext cx="185976" cy="332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6980277" y="5207675"/>
            <a:ext cx="2766655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P2P Delivery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980277" y="5686306"/>
            <a:ext cx="6875502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Request and fulfill deliveries, Glovo-style. Connect students for on-campus deliveries.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6261021" y="6643449"/>
            <a:ext cx="7594759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We're bringing together buying, selling, and peer-to-peer services. Exclusively for 1337 students across all campuses!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3196" y="1003816"/>
            <a:ext cx="7537609" cy="1434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Features: Streamlining Campus Life</a:t>
            </a:r>
            <a:endParaRPr lang="en-US" sz="4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196" y="2782253"/>
            <a:ext cx="530662" cy="5306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3196" y="3542348"/>
            <a:ext cx="2283023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Secure Transactions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803196" y="4397216"/>
            <a:ext cx="2283023" cy="1468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Ensure safe and reliable payments. Protect users from fraud.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429" y="2782253"/>
            <a:ext cx="530662" cy="5306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30429" y="3542348"/>
            <a:ext cx="2283023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Location-Based Services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3430429" y="4397216"/>
            <a:ext cx="2283023" cy="1835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Find nearby trades and deliveries. Connect within your campus network.</a:t>
            </a:r>
            <a:endParaRPr lang="en-US" sz="18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662" y="2782253"/>
            <a:ext cx="530662" cy="5306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7662" y="3542348"/>
            <a:ext cx="2283143" cy="1075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Real-Time Communication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6057662" y="4755833"/>
            <a:ext cx="2283143" cy="1468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Chat with buyers, sellers, and helpers. Negotiate deals and coordinate tasks.</a:t>
            </a:r>
            <a:endParaRPr lang="en-US" sz="1800" dirty="0"/>
          </a:p>
        </p:txBody>
      </p:sp>
      <p:sp>
        <p:nvSpPr>
          <p:cNvPr id="13" name="Text 7"/>
          <p:cNvSpPr/>
          <p:nvPr/>
        </p:nvSpPr>
        <p:spPr>
          <a:xfrm>
            <a:off x="803196" y="6491288"/>
            <a:ext cx="7537609" cy="734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 make campus transactions smoother than ever. Secure, local, and always connected.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2681" y="571143"/>
            <a:ext cx="7691438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Roles: Powering the Marketplace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681" y="2179201"/>
            <a:ext cx="1037511" cy="152733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61421" y="2386608"/>
            <a:ext cx="2593896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Sellers &amp; Providers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61421" y="2835235"/>
            <a:ext cx="6342698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List your products and services. Reach a wide student audience.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681" y="3706535"/>
            <a:ext cx="1037511" cy="152733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61421" y="3913942"/>
            <a:ext cx="2593896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Buyers &amp; Clients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561421" y="4362569"/>
            <a:ext cx="6342698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Browse, connect, and negotiate deals. Find what you need easily.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681" y="5233868"/>
            <a:ext cx="1037511" cy="152733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61421" y="5441275"/>
            <a:ext cx="2593896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Delivery Helpers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561421" y="5889903"/>
            <a:ext cx="6342698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Accept delivery tasks and earn. Help your fellow students on campus.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6212681" y="6994565"/>
            <a:ext cx="7691438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platform empowers every student. Whether you're selling, buying, or delivering.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884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6771" y="3651647"/>
            <a:ext cx="9228415" cy="747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Benefits: Unlock Your Potential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836771" y="4757380"/>
            <a:ext cx="4159568" cy="2157532"/>
          </a:xfrm>
          <a:prstGeom prst="roundRect">
            <a:avLst>
              <a:gd name="adj" fmla="val 465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3469" y="5004078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Easy to Use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083469" y="5520928"/>
            <a:ext cx="3666173" cy="1147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Simple and intuitive interface. Seamless navigation for all users.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416" y="4757380"/>
            <a:ext cx="4159568" cy="2157532"/>
          </a:xfrm>
          <a:prstGeom prst="roundRect">
            <a:avLst>
              <a:gd name="adj" fmla="val 465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82114" y="5004078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Campus Focused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5482114" y="5520928"/>
            <a:ext cx="3666173" cy="1147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Tailored for 1337 student life. Connect with local resources and peers.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4061" y="4757380"/>
            <a:ext cx="4159568" cy="2157532"/>
          </a:xfrm>
          <a:prstGeom prst="roundRect">
            <a:avLst>
              <a:gd name="adj" fmla="val 465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80759" y="5004078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Earn &amp; Save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9880759" y="5520928"/>
            <a:ext cx="3666173" cy="1147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Make money or find deals. Unlock new opportunities on campus.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836771" y="7183874"/>
            <a:ext cx="12956858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platform designed with students in mind. To create a seamless, beneficial experience.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1985" y="617458"/>
            <a:ext cx="4625102" cy="573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Marketplace Growth</a:t>
            </a:r>
            <a:endParaRPr lang="en-US" sz="3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1985" y="1557576"/>
            <a:ext cx="9919335" cy="55547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1985" y="7318653"/>
            <a:ext cx="13346430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chart above displays the growth of the marketplace in the last 5 months. We are seeing substantial month-over-month growth.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032516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Conclusion: Join the 1337 Marketplace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945255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Ready to transform campus life? Our platform is your gateway to connecting with peers, trading goods, and unlocking opportunities. Join us today!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407343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Thank you for your time. Let's build a thriving student community together.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2025-02-20T08:58:43Z</dcterms:created>
  <dcterms:modified xsi:type="dcterms:W3CDTF">2025-02-20T08:58:43Z</dcterms:modified>
</cp:coreProperties>
</file>